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2" r:id="rId6"/>
    <p:sldId id="259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55E69-87D1-387E-2E35-08416F606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413EB-7F99-2A49-601F-8CD5C3C184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49EB7-36D6-C3CF-811A-914E83B3F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9B2DB-DE72-F54C-6DDA-39387440E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3BA11-3C69-8C0A-869B-EE8077862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806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CBC98-75BA-29B5-B854-04A9CCB0B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097BBA-329F-C874-0538-B982BE606D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DD6FE-F65B-AF08-4B64-A5A2438A3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A835-2E13-15A4-1433-7828172B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78E85-AB31-6395-D44D-1FBC3E63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282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11B9C5-8DF1-A122-E4F7-41D61291E3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6D191-42DC-7783-6D41-23F8646E1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36976-5AA6-4F3C-F46A-DF021D8BE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C107-5CEA-45F2-A0A2-511C43C53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C99D2-5EB8-CFA3-F147-79251DA66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524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519BB-1668-797F-3429-A01CA0E41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33E0A-46A5-6959-6FF7-8D02A5331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1564E-6B57-0EBF-AF63-993C83CA6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2D7B2-842D-7055-B630-35DF9CAF8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E45DD-4EB3-061B-89CF-99BF4B9CE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703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9844-A3E9-E547-3B56-57E5622E3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5487FA-78FA-6DC0-C0D8-5A58E010D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62607-4ECC-7645-FD9C-F1CA204E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B4B91-9631-BD86-56C5-6CFA76B8C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C2C86-9BEC-F2CA-6F81-A887F2CB6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377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5647B-EC20-8A83-48B7-12BDEE605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5A492-770F-24EB-77CF-06C55BF15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3D4447-A1EE-B081-84A6-DEF9914087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68DB5-0AA4-7811-8DF1-6C1E59857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886D9-5AD9-046A-041A-FE46C94CC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0CF7B-8B48-ED45-9D44-B712AF8B6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666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06E98-73D3-41BE-76F9-84585F81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D828C-BF13-E3F8-F5C7-DCC10AA2E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4107-B19C-E395-AB87-7DBC63279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C88AF3-6A36-FDB4-A00D-608566A67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A29A58-F074-F467-C241-897922DE9D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EF24D9-C7E7-B19C-6D40-65E68E9A4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59EBB5-2E9D-5A62-2ADF-97E37255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83569-1B28-F14A-91BA-702AC9EC0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5291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F0FFB-7789-5C95-5542-2D2DBFA4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01B1BC-74FD-EF12-FFE2-383E9C0CA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3C7736-6613-146B-60F8-26027F27C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E144FF-A263-4666-A3D1-08D2E9BB2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857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4A6740-9313-6BD1-5C23-1FEB0592C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B8CB38-522D-F8BD-F422-A1DE87099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48E51-C115-3C13-5EC5-5B715888C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248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ABB1C-EC52-ADD5-B928-8861ABBD9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30016-9BD5-AF17-ABA4-38333D988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9DD83F-288D-B841-EE76-A39B0E81F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0415F4-2FC8-010C-12D3-DC2982AAC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EA7C4-4D83-63C4-8486-BC08584E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71B3F-283A-FA7D-79C9-7F74520B0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4476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901DB-70AA-1F13-896F-DA66A548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1F65A-A1E4-B4C1-DFDF-0C36461618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7AA36-D148-0272-E024-176D7C290D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AB387-8950-CD68-867B-60FAEAE5E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4953A-660E-FE68-EB8E-31C43ABD2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8574F-1DC5-7E9B-C599-89B04753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0024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71FB55-0AD4-209C-65F0-92C2D5E8C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CC276-AD4D-3F1D-1FFE-38CF17295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B99D9-F9F9-AA63-28DC-30B419957F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1DB04E-3CE2-478D-B48C-D4044972FA77}" type="datetimeFigureOut">
              <a:rPr lang="en-IN" smtClean="0"/>
              <a:t>27-11-2024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40437-4C5C-E6EC-67A1-606785C74F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0C3DA-308A-7B6E-DC53-0BA40E059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E4473-F52F-4A32-A1FA-46489C737E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88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8DDC777-93D7-4593-24F4-72A05F60C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0"/>
            <a:ext cx="11826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6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44F49B-251E-4791-AB55-0F112A10F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31BA65-1261-4D06-A006-4B6632632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32029"/>
            <a:ext cx="12192000" cy="299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61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8D61D-9597-2E4B-B7AE-9A606A0FE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6AE4C1B-80F9-9602-E341-733AF6CA5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0"/>
            <a:ext cx="11826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62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9B0E1-ABB6-1261-FEE9-91FCB75B2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0E8BEBF-2469-04CE-21B7-0ED738A869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5366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33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4D694B-976F-79EA-94B9-CBB1609F4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5659654-6A1F-7E82-2B33-FF59EAD6C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0"/>
            <a:ext cx="11826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64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93CB1-64E0-FF5B-921C-F118ABED4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11501AD-20EF-25F2-C1AD-622F999DC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439" y="0"/>
            <a:ext cx="11617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2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573E8-B453-DE47-4F70-E3DE39A65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A34A2C2-2514-63DF-606E-E83212D04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16230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949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7541C-567E-23D9-BED3-AAB7694D7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4B0592-3D5F-5E2B-D43E-23AA21A9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552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Shreyas Iyer</dc:creator>
  <cp:lastModifiedBy>Shreyas Iyer</cp:lastModifiedBy>
  <cp:revision>1</cp:revision>
  <dcterms:created xsi:type="dcterms:W3CDTF">2024-11-27T06:42:17Z</dcterms:created>
  <dcterms:modified xsi:type="dcterms:W3CDTF">2024-11-27T06:48:53Z</dcterms:modified>
</cp:coreProperties>
</file>

<file path=docProps/thumbnail.jpeg>
</file>